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6e9fcce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66e9fcce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região norte possui um grande destaque para as compras serem realizadas apenas nas grandes capitais. No estado do Acre, a grande quantidade de compras foram em Rio Branco (capital). O estado de Rondônia apresenta além de Porto Velho (capital), cidades como Pimenta Buena. Amazonas, grande destaque para Manaus. O estado do Amapá possui menos movimentação online do que o Acre (sem preconceito). Em Roraima destaque para Boa vista e pela BR-210. Os estados do Pará e do Tocantins (principalmente no interior e na capital) são os que mais realizam transações no norte do país.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66e9fcce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66e9fcce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comparação a região Norte, a Nordeste possui um poder aquisitivo online maior, vejamos que a grande concentração de compras online foram realizadas no litoral da região. Dentre os fatores estão que a grande parte das capitais dos estados são localizadas no litoral. Quanto mais próximo ao litoral do país maior o processamento de compras.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66e9fcce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66e9fcce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estado do Rio Grande do Norte, podemos ver que a grande concentração de compras estão em Natal e Mossoró. Em segundo lugar temos as cidades de Currais Novos e Caicó. A concentração de compras no oeste do estado é o condensamento de várias cidades próximas.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66e9fcce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66e9fcce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Mato Grosso apesar de ter Cuiabá como grande polo de compras, o estado não registou uma grande quantidade de compras em seu território, assim como Mato Grosso do Sul, em Campo Grande sendo mais significativo do que a Cuiabá. Porém, é importante notar que Mato Grosso do Sul possui fronteira com o Paraguai, o qual poderia influenciar em compras, porém os dados foram selecionados apenas para as nacionais. O estado de Goiás possui grande índices de compras no interior próximo ao Distrito Federal, porém o DF possui um índice maior de compras do que o de Goiás.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66e9fcce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66e9fcce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região Sudeste é com certeza a maior região de </a:t>
            </a:r>
            <a:r>
              <a:rPr lang="pt-BR"/>
              <a:t>comércio</a:t>
            </a:r>
            <a:r>
              <a:rPr lang="pt-BR"/>
              <a:t> eletrônico. Dos 4 estados da região, todos possuem grande movimentação em compras eletrônicas, tanto em capitais quanto em cidades do interior. Só Minas Gerais possui poucas movimentações no interior, em comparação aos 3 estados, porém possui mais movimentações do que o Norte e Centro-Oeste e Nordeste.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66e9fcce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66e9fcce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região Sul é a terceira maior em comércio online, porém é importante ver que a região possui apenas 3 estados e todos eles pequenos, recebendo grande parte da influência da região sudeste, justamente por políticas de frete. A região vai contra o padrão das outras regiões, predominante o litoral, no sul, as compras são voltadas para a fronteira oeste da região.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67308659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67308659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67b178a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67b178a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67308659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67308659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Municípios do Rio Grande do Norte que mais gastam com E-Commerce. Percebe-se claramente a influência do contingente populacional na discrepância de valores no mapa.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6730865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6730865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67c6927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67c6927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67308659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6730865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Suponha o mapa de calor acima seja de uma loja nas compras online, é fácil ver qual seria o melhor lugar para abrir uma loja dessa empresa. Focando mais no Bairro de Potengi.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67308659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67308659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Olhando para a zona sul, temos que há mais lugares que podem ser procuradas, porém dividido na região da Ribeira, Tirol e Cidade Alta.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67c692795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67c692795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67c692795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67c692795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67c69279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67c69279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67c692795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67c692795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67c69279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67c69279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67c692795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67c692795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67c69279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67c69279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7c692795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7c69279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66e9fcce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66e9fcce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67b178a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67b178a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66e9fcce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66e9fcce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7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E-Commerce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Brasileiro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50" y="3924925"/>
            <a:ext cx="1167250" cy="11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1297500" y="393750"/>
            <a:ext cx="227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NORTE</a:t>
            </a: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b="18099" l="19740" r="-19739" t="-18099"/>
          <a:stretch/>
        </p:blipFill>
        <p:spPr>
          <a:xfrm>
            <a:off x="4399600" y="121100"/>
            <a:ext cx="3613300" cy="17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650" y="2962425"/>
            <a:ext cx="2515100" cy="21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4975" y="992263"/>
            <a:ext cx="6956925" cy="33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1297500" y="393750"/>
            <a:ext cx="227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NORDESTE</a:t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874" y="0"/>
            <a:ext cx="5154125" cy="24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875" y="2411475"/>
            <a:ext cx="5154126" cy="248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27950"/>
            <a:ext cx="3685075" cy="176984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>
            <p:ph type="title"/>
          </p:nvPr>
        </p:nvSpPr>
        <p:spPr>
          <a:xfrm>
            <a:off x="152400" y="2114700"/>
            <a:ext cx="227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7000"/>
            <a:ext cx="9144001" cy="439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Centro-Oeste</a:t>
            </a:r>
            <a:endParaRPr/>
          </a:p>
        </p:txBody>
      </p:sp>
      <p:sp>
        <p:nvSpPr>
          <p:cNvPr id="240" name="Google Shape;240;p25"/>
          <p:cNvSpPr txBox="1"/>
          <p:nvPr>
            <p:ph idx="1" type="body"/>
          </p:nvPr>
        </p:nvSpPr>
        <p:spPr>
          <a:xfrm>
            <a:off x="1297500" y="4541700"/>
            <a:ext cx="11490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Mato Grosso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38" y="1246950"/>
            <a:ext cx="3310725" cy="31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120" y="128175"/>
            <a:ext cx="2777776" cy="2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7173500" y="908250"/>
            <a:ext cx="10572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Mato Grosso do Sul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5213" y="2503250"/>
            <a:ext cx="2665553" cy="2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7173499" y="3482550"/>
            <a:ext cx="1057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Goiás/DF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1297500" y="90950"/>
            <a:ext cx="70389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SUDESTE</a:t>
            </a:r>
            <a:endParaRPr/>
          </a:p>
        </p:txBody>
      </p:sp>
      <p:sp>
        <p:nvSpPr>
          <p:cNvPr id="251" name="Google Shape;251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6653"/>
            <a:ext cx="9144000" cy="448534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6084100" y="1869275"/>
            <a:ext cx="774000" cy="5478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8451050" y="2224075"/>
            <a:ext cx="774000" cy="5478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6543675" y="3876675"/>
            <a:ext cx="774000" cy="5478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4185000" y="4424475"/>
            <a:ext cx="774000" cy="5478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4572000" y="2405075"/>
            <a:ext cx="4977000" cy="2809800"/>
          </a:xfrm>
          <a:prstGeom prst="rect">
            <a:avLst/>
          </a:prstGeom>
          <a:solidFill>
            <a:srgbClr val="7588C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 txBox="1"/>
          <p:nvPr>
            <p:ph type="title"/>
          </p:nvPr>
        </p:nvSpPr>
        <p:spPr>
          <a:xfrm>
            <a:off x="1297500" y="393750"/>
            <a:ext cx="17742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SUL</a:t>
            </a:r>
            <a:endParaRPr/>
          </a:p>
        </p:txBody>
      </p:sp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1297500" y="1116150"/>
            <a:ext cx="33339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 região possui concentração de compras no oeste de sua fronteira. O estado do Rio Grande do Sul possui fraca movimentação apenas no sul do estado.</a:t>
            </a:r>
            <a:endParaRPr/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1"/>
            <a:ext cx="4572000" cy="248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425" y="2481950"/>
            <a:ext cx="4572001" cy="300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b="0" l="5598" r="4683" t="0"/>
          <a:stretch/>
        </p:blipFill>
        <p:spPr>
          <a:xfrm>
            <a:off x="0" y="23638"/>
            <a:ext cx="9144000" cy="509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757049" y="4833950"/>
            <a:ext cx="96826" cy="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76200"/>
            <a:ext cx="837605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Qual o intuito?</a:t>
            </a:r>
            <a:endParaRPr sz="4800"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675" y="333377"/>
            <a:ext cx="2443000" cy="16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275" y="2730600"/>
            <a:ext cx="1902544" cy="162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1"/>
          <p:cNvCxnSpPr>
            <a:stCxn id="290" idx="3"/>
            <a:endCxn id="289" idx="2"/>
          </p:cNvCxnSpPr>
          <p:nvPr/>
        </p:nvCxnSpPr>
        <p:spPr>
          <a:xfrm flipH="1" rot="10800000">
            <a:off x="6012819" y="1962825"/>
            <a:ext cx="1495500" cy="15825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1"/>
          <p:cNvCxnSpPr>
            <a:stCxn id="289" idx="1"/>
            <a:endCxn id="290" idx="0"/>
          </p:cNvCxnSpPr>
          <p:nvPr/>
        </p:nvCxnSpPr>
        <p:spPr>
          <a:xfrm flipH="1">
            <a:off x="5061475" y="1148102"/>
            <a:ext cx="1225200" cy="15825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562675" y="4007000"/>
            <a:ext cx="1696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0791B"/>
                </a:solidFill>
                <a:latin typeface="Verdana"/>
                <a:ea typeface="Verdana"/>
                <a:cs typeface="Verdana"/>
                <a:sym typeface="Verdana"/>
              </a:rPr>
              <a:t>ABRAAO VITOR LOPES DANTAS</a:t>
            </a:r>
            <a:endParaRPr sz="750">
              <a:solidFill>
                <a:srgbClr val="C0791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pt-BR" sz="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abraaovld@gmail.com</a:t>
            </a:r>
            <a:endParaRPr sz="7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2424700" y="4007000"/>
            <a:ext cx="20136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0791B"/>
                </a:solidFill>
                <a:latin typeface="Verdana"/>
                <a:ea typeface="Verdana"/>
                <a:cs typeface="Verdana"/>
                <a:sym typeface="Verdana"/>
              </a:rPr>
              <a:t>DANIEL HENRIQUE FERREIRA GOMES</a:t>
            </a:r>
            <a:endParaRPr sz="750">
              <a:solidFill>
                <a:srgbClr val="C0791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pt-BR" sz="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danielhenriquefg@gmail.com</a:t>
            </a:r>
            <a:endParaRPr sz="7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4603526" y="4007000"/>
            <a:ext cx="17946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0791B"/>
                </a:solidFill>
                <a:latin typeface="Verdana"/>
                <a:ea typeface="Verdana"/>
                <a:cs typeface="Verdana"/>
                <a:sym typeface="Verdana"/>
              </a:rPr>
              <a:t>HENRIQUE DAVID DE MEDEIROS</a:t>
            </a:r>
            <a:endParaRPr sz="750">
              <a:solidFill>
                <a:srgbClr val="C0791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henriquemed101@gmail.com</a:t>
            </a:r>
            <a:endParaRPr sz="7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6532003" y="4007000"/>
            <a:ext cx="2049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C0791B"/>
                </a:solidFill>
                <a:latin typeface="Verdana"/>
                <a:ea typeface="Verdana"/>
                <a:cs typeface="Verdana"/>
                <a:sym typeface="Verdana"/>
              </a:rPr>
              <a:t>NOE FERNANDES CARVALHO PESSOA</a:t>
            </a:r>
            <a:endParaRPr sz="750">
              <a:solidFill>
                <a:srgbClr val="C0791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noepessoa@outlook.com</a:t>
            </a:r>
            <a:endParaRPr sz="7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75" y="1729700"/>
            <a:ext cx="1577600" cy="1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250" y="1729300"/>
            <a:ext cx="1576800" cy="19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5">
            <a:alphaModFix/>
          </a:blip>
          <a:srcRect b="0" l="14983" r="5016" t="0"/>
          <a:stretch/>
        </p:blipFill>
        <p:spPr>
          <a:xfrm>
            <a:off x="2678675" y="1729700"/>
            <a:ext cx="1577600" cy="197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9" name="Google Shape;149;p14"/>
          <p:cNvPicPr preferRelativeResize="0"/>
          <p:nvPr/>
        </p:nvPicPr>
        <p:blipFill rotWithShape="1">
          <a:blip r:embed="rId6">
            <a:alphaModFix/>
          </a:blip>
          <a:srcRect b="24125" l="21074" r="9576" t="16887"/>
          <a:stretch/>
        </p:blipFill>
        <p:spPr>
          <a:xfrm>
            <a:off x="4603525" y="1698132"/>
            <a:ext cx="1794598" cy="2035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485"/>
            <a:ext cx="9143999" cy="470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75" y="0"/>
            <a:ext cx="8429846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3"/>
          <p:cNvGrpSpPr/>
          <p:nvPr/>
        </p:nvGrpSpPr>
        <p:grpSpPr>
          <a:xfrm>
            <a:off x="6419300" y="1530950"/>
            <a:ext cx="631200" cy="631200"/>
            <a:chOff x="3572250" y="631175"/>
            <a:chExt cx="631200" cy="631200"/>
          </a:xfrm>
        </p:grpSpPr>
        <p:sp>
          <p:nvSpPr>
            <p:cNvPr id="306" name="Google Shape;306;p33"/>
            <p:cNvSpPr/>
            <p:nvPr/>
          </p:nvSpPr>
          <p:spPr>
            <a:xfrm>
              <a:off x="3572250" y="631175"/>
              <a:ext cx="631200" cy="631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7" name="Google Shape;30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21013" y="713073"/>
              <a:ext cx="533676" cy="4674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823850" y="127312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Avaliações das compras</a:t>
            </a:r>
            <a:endParaRPr/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75" y="2421825"/>
            <a:ext cx="3428350" cy="230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3752" y="-1"/>
            <a:ext cx="9667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467" y="-76200"/>
            <a:ext cx="9279466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651" y="393749"/>
            <a:ext cx="3746000" cy="43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100" y="401124"/>
            <a:ext cx="3961059" cy="43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1297500" y="156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 E-Commerce é um dos principais meios em que lojistas procuram para atingir a maior quantidade de compradores possíveis. Tornando-se um novo meio de contato entre lojas e clientes.</a:t>
            </a:r>
            <a:endParaRPr/>
          </a:p>
        </p:txBody>
      </p:sp>
      <p:pic>
        <p:nvPicPr>
          <p:cNvPr id="156" name="Google Shape;15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62850"/>
            <a:ext cx="3435450" cy="15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5"/>
          <p:cNvSpPr txBox="1"/>
          <p:nvPr/>
        </p:nvSpPr>
        <p:spPr>
          <a:xfrm>
            <a:off x="5216100" y="2741350"/>
            <a:ext cx="30588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59,9</a:t>
            </a:r>
            <a:endParaRPr b="1" sz="9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4572000" y="3215500"/>
            <a:ext cx="40719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R$                         bi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                      em 2017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5369725" y="4660625"/>
            <a:ext cx="3714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</a:rPr>
              <a:t>Associação Brasileira de de Comércio Eletrônico (ABComm)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60" name="Google Shape;160;p15"/>
          <p:cNvGrpSpPr/>
          <p:nvPr/>
        </p:nvGrpSpPr>
        <p:grpSpPr>
          <a:xfrm>
            <a:off x="641900" y="2481650"/>
            <a:ext cx="3930000" cy="1559850"/>
            <a:chOff x="1475350" y="3779425"/>
            <a:chExt cx="3930000" cy="1559850"/>
          </a:xfrm>
        </p:grpSpPr>
        <p:sp>
          <p:nvSpPr>
            <p:cNvPr id="161" name="Google Shape;161;p15"/>
            <p:cNvSpPr txBox="1"/>
            <p:nvPr/>
          </p:nvSpPr>
          <p:spPr>
            <a:xfrm>
              <a:off x="2119450" y="3779425"/>
              <a:ext cx="2012100" cy="13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203</a:t>
              </a:r>
              <a:endParaRPr b="1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2" name="Google Shape;162;p15"/>
            <p:cNvSpPr txBox="1"/>
            <p:nvPr/>
          </p:nvSpPr>
          <p:spPr>
            <a:xfrm>
              <a:off x="1475350" y="4253575"/>
              <a:ext cx="39300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</a:t>
              </a:r>
              <a:r>
                <a:rPr lang="pt-BR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mi</a:t>
              </a:r>
              <a:endParaRPr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            em compras em 2017</a:t>
              </a:r>
              <a:endParaRPr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/>
        </p:nvSpPr>
        <p:spPr>
          <a:xfrm>
            <a:off x="5524975" y="525475"/>
            <a:ext cx="30588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59,9</a:t>
            </a:r>
            <a:endParaRPr b="1" sz="9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4880875" y="999625"/>
            <a:ext cx="40719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R$                         bi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                      em 2017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1021725" y="3383950"/>
            <a:ext cx="10509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r>
              <a:rPr b="1" lang="pt-BR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,7</a:t>
            </a:r>
            <a:endParaRPr b="1"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523750" y="3531700"/>
            <a:ext cx="18132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R$                         bi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                      </a:t>
            </a:r>
            <a:r>
              <a:rPr lang="pt-BR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 2011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3971825" y="2494950"/>
            <a:ext cx="30588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31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3099425" y="2642700"/>
            <a:ext cx="29304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R$               bi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em 2013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3" name="Google Shape;173;p16"/>
          <p:cNvCxnSpPr>
            <a:stCxn id="170" idx="2"/>
            <a:endCxn id="172" idx="1"/>
          </p:cNvCxnSpPr>
          <p:nvPr/>
        </p:nvCxnSpPr>
        <p:spPr>
          <a:xfrm rot="-5400000">
            <a:off x="1675450" y="2940400"/>
            <a:ext cx="1179000" cy="1669200"/>
          </a:xfrm>
          <a:prstGeom prst="curvedConnector4">
            <a:avLst>
              <a:gd fmla="val -20197" name="adj1"/>
              <a:gd fmla="val 7715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6"/>
          <p:cNvCxnSpPr>
            <a:stCxn id="172" idx="3"/>
            <a:endCxn id="168" idx="2"/>
          </p:cNvCxnSpPr>
          <p:nvPr/>
        </p:nvCxnSpPr>
        <p:spPr>
          <a:xfrm flipH="1" rot="10800000">
            <a:off x="6029825" y="2085450"/>
            <a:ext cx="887100" cy="11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5" name="Google Shape;1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950" y="945713"/>
            <a:ext cx="4999075" cy="33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Império</a:t>
            </a:r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962" y="1307838"/>
            <a:ext cx="2521526" cy="14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50" y="1467100"/>
            <a:ext cx="1905661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50" y="3235975"/>
            <a:ext cx="4397979" cy="15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4562" y="612300"/>
            <a:ext cx="2623675" cy="26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2204" y="3169825"/>
            <a:ext cx="3148405" cy="18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Projeto</a:t>
            </a:r>
            <a:endParaRPr/>
          </a:p>
        </p:txBody>
      </p:sp>
      <p:sp>
        <p:nvSpPr>
          <p:cNvPr id="191" name="Google Shape;191;p18"/>
          <p:cNvSpPr txBox="1"/>
          <p:nvPr>
            <p:ph idx="1" type="subTitle"/>
          </p:nvPr>
        </p:nvSpPr>
        <p:spPr>
          <a:xfrm>
            <a:off x="1611550" y="4637400"/>
            <a:ext cx="4311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https://github.com/henriquedavid/Brazilian-E-Commerce</a:t>
            </a:r>
            <a:endParaRPr/>
          </a:p>
        </p:txBody>
      </p:sp>
      <p:pic>
        <p:nvPicPr>
          <p:cNvPr id="192" name="Google Shape;1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25" y="3625975"/>
            <a:ext cx="1410100" cy="14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os Databases</a:t>
            </a:r>
            <a:endParaRPr/>
          </a:p>
        </p:txBody>
      </p:sp>
      <p:sp>
        <p:nvSpPr>
          <p:cNvPr id="198" name="Google Shape;19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projeto é desenvolvido sobre 5 databases, que são: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geolocation_olist_public_dataset.csv - cada compra online realizada salva o local da transação.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olist_classified_public_dataset.csv - votos e comentários dos compradores.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olist_public_dataset_v2.csv - </a:t>
            </a:r>
            <a:r>
              <a:rPr lang="pt-BR"/>
              <a:t>preço, quantidade, data e hora da realização da compra.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olist_public_dataset_v2_customers.csv - chaves de identificação da compra.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olist_public_dataset_v2_payments.csv - valor e tipo de pagamento.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product_category_name_translation.csv - categorias dos produtos.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os GeoJsons</a:t>
            </a:r>
            <a:endParaRPr/>
          </a:p>
        </p:txBody>
      </p:sp>
      <p:sp>
        <p:nvSpPr>
          <p:cNvPr id="204" name="Google Shape;204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Ao todo temos um arquivo .zip e um arquivo extra, estes contém os contornos geográficos das cidades e estados brasileiros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593450" y="1410100"/>
            <a:ext cx="24465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mapa, ao lado, mostra a distribuição das compras realizadas via e-commerce no Brasil.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Note que as regiões sul e sudeste são  as que mais realiza compras online de todos os outros estados.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100"/>
              <a:t>* A maioria das lojas oferecem frete grátis para essas 2 regiões. Oferecendo um maior custo-benefício.</a:t>
            </a:r>
            <a:endParaRPr sz="1100"/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968" y="0"/>
            <a:ext cx="56660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